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432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0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547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8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/>
              <a:t>Mirjam Nilsson​​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 err="1"/>
              <a:t>Beschrijving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Uploaden</a:t>
            </a:r>
            <a:r>
              <a:rPr lang="en-US" dirty="0"/>
              <a:t> van </a:t>
            </a:r>
            <a:r>
              <a:rPr lang="en-US" dirty="0" err="1"/>
              <a:t>fotos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Liken van posts van </a:t>
            </a:r>
            <a:r>
              <a:rPr lang="en-US" dirty="0" err="1"/>
              <a:t>anderen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Reageren</a:t>
            </a:r>
            <a:r>
              <a:rPr lang="en-US" dirty="0"/>
              <a:t> op posts van </a:t>
            </a:r>
            <a:r>
              <a:rPr lang="en-US" dirty="0" err="1"/>
              <a:t>anderen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Volgen</a:t>
            </a:r>
            <a:r>
              <a:rPr lang="en-US" dirty="0"/>
              <a:t> van influencers/</a:t>
            </a:r>
            <a:r>
              <a:rPr lang="en-US" dirty="0" err="1"/>
              <a:t>vrienden</a:t>
            </a:r>
            <a:r>
              <a:rPr lang="en-US" dirty="0"/>
              <a:t>/</a:t>
            </a:r>
            <a:r>
              <a:rPr lang="en-US" dirty="0" err="1"/>
              <a:t>familie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Notificaties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posts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February 21,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5C7E-6F16-4190-9B02-AA3608C7E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B509E-1CD5-45EE-B598-DA012FA5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86543E-CAFB-4224-B94D-349BF73307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1FE041-D8E3-493B-BFBD-756E3EB2E4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74047D-7694-4753-983C-3680204D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34835C-53F8-4007-930B-653727F3E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 err="1"/>
              <a:t>Uitdagingen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Tracking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volgen</a:t>
            </a:r>
            <a:r>
              <a:rPr lang="en-US" dirty="0"/>
              <a:t> van wat er </a:t>
            </a:r>
            <a:r>
              <a:rPr lang="en-US" dirty="0" err="1"/>
              <a:t>bekeken</a:t>
            </a:r>
            <a:r>
              <a:rPr lang="en-US" dirty="0"/>
              <a:t>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Statistieken</a:t>
            </a:r>
            <a:r>
              <a:rPr lang="en-US" dirty="0"/>
              <a:t> over hoe je posts het </a:t>
            </a:r>
            <a:r>
              <a:rPr lang="en-US" dirty="0" err="1"/>
              <a:t>doen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Authentication </a:t>
            </a:r>
            <a:r>
              <a:rPr lang="en-US" dirty="0" err="1"/>
              <a:t>en</a:t>
            </a:r>
            <a:r>
              <a:rPr lang="en-US" dirty="0"/>
              <a:t> authorization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Kubernetes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February 21,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5C7E-6F16-4190-9B02-AA3608C7E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B509E-1CD5-45EE-B598-DA012FA5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86543E-CAFB-4224-B94D-349BF73307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1FE041-D8E3-493B-BFBD-756E3EB2E4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74047D-7694-4753-983C-3680204D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34835C-53F8-4007-930B-653727F3E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1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/>
              <a:t>Non-functionals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Privacy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Extensability</a:t>
            </a:r>
            <a:endParaRPr lang="en-US" dirty="0"/>
          </a:p>
          <a:p>
            <a:pPr marL="971550" lvl="1" indent="-28575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February 21,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5C7E-6F16-4190-9B02-AA3608C7E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Compatibility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Highly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Monitoring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B509E-1CD5-45EE-B598-DA012FA5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86543E-CAFB-4224-B94D-349BF73307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1FE041-D8E3-493B-BFBD-756E3EB2E4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74047D-7694-4753-983C-3680204D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34835C-53F8-4007-930B-653727F3E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91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 err="1"/>
              <a:t>Realisatie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Angular </a:t>
            </a:r>
            <a:r>
              <a:rPr lang="en-US" dirty="0" err="1"/>
              <a:t>icm</a:t>
            </a:r>
            <a:r>
              <a:rPr lang="en-US" dirty="0"/>
              <a:t> </a:t>
            </a:r>
            <a:r>
              <a:rPr lang="en-US" dirty="0" err="1"/>
              <a:t>Springboot</a:t>
            </a:r>
            <a:r>
              <a:rPr lang="en-US" dirty="0"/>
              <a:t>,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Een</a:t>
            </a:r>
            <a:r>
              <a:rPr lang="en-US" dirty="0"/>
              <a:t> split </a:t>
            </a:r>
            <a:r>
              <a:rPr lang="en-US" dirty="0" err="1"/>
              <a:t>tussen</a:t>
            </a:r>
            <a:r>
              <a:rPr lang="en-US" dirty="0"/>
              <a:t> serverless </a:t>
            </a:r>
            <a:r>
              <a:rPr lang="en-US" dirty="0" err="1"/>
              <a:t>en</a:t>
            </a:r>
            <a:r>
              <a:rPr lang="en-US" dirty="0"/>
              <a:t> 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</a:t>
            </a:r>
            <a:r>
              <a:rPr lang="en-US" dirty="0" err="1"/>
              <a:t>en</a:t>
            </a:r>
            <a:r>
              <a:rPr lang="en-US" dirty="0"/>
              <a:t> K8s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 (IaaS) </a:t>
            </a:r>
            <a:r>
              <a:rPr lang="en-US" dirty="0" err="1"/>
              <a:t>icm</a:t>
            </a:r>
            <a:r>
              <a:rPr lang="en-US" dirty="0"/>
              <a:t> DevOps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February 21,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5C7E-6F16-4190-9B02-AA3608C7E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B509E-1CD5-45EE-B598-DA012FA5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86543E-CAFB-4224-B94D-349BF73307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1FE041-D8E3-493B-BFBD-756E3EB2E4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74047D-7694-4753-983C-3680204D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34835C-53F8-4007-930B-653727F3E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98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f0a97b4-f6ab-400a-a5e3-09f1559027a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8617947398274B994B54F4B835D8D1" ma:contentTypeVersion="14" ma:contentTypeDescription="Een nieuw document maken." ma:contentTypeScope="" ma:versionID="e8140ed88853ac0c58c60e9470b599f9">
  <xsd:schema xmlns:xsd="http://www.w3.org/2001/XMLSchema" xmlns:xs="http://www.w3.org/2001/XMLSchema" xmlns:p="http://schemas.microsoft.com/office/2006/metadata/properties" xmlns:ns3="ef0a97b4-f6ab-400a-a5e3-09f1559027ae" xmlns:ns4="52bfccae-23f5-43c3-b889-e5cc154464cd" targetNamespace="http://schemas.microsoft.com/office/2006/metadata/properties" ma:root="true" ma:fieldsID="e2a7460c39c87c8140f05bc97f5418ef" ns3:_="" ns4:_="">
    <xsd:import namespace="ef0a97b4-f6ab-400a-a5e3-09f1559027ae"/>
    <xsd:import namespace="52bfccae-23f5-43c3-b889-e5cc154464c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0a97b4-f6ab-400a-a5e3-09f1559027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bfccae-23f5-43c3-b889-e5cc154464c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1989D7-CF02-4DC5-9433-98B600ACA0D7}">
  <ds:schemaRefs>
    <ds:schemaRef ds:uri="52bfccae-23f5-43c3-b889-e5cc154464cd"/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ef0a97b4-f6ab-400a-a5e3-09f1559027ae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6D9492-CC59-4838-A1EC-956D5B57D9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0a97b4-f6ab-400a-a5e3-09f1559027ae"/>
    <ds:schemaRef ds:uri="52bfccae-23f5-43c3-b889-e5cc154464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49</TotalTime>
  <Words>120</Words>
  <Application>Microsoft Office PowerPoint</Application>
  <PresentationFormat>Widescreen</PresentationFormat>
  <Paragraphs>51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Century Gothic Bold</vt:lpstr>
      <vt:lpstr>Courier New</vt:lpstr>
      <vt:lpstr>Daytona Pro Light</vt:lpstr>
      <vt:lpstr>Office Theme</vt:lpstr>
      <vt:lpstr>Delaygram</vt:lpstr>
      <vt:lpstr>Delaygram</vt:lpstr>
      <vt:lpstr>Delaygram</vt:lpstr>
      <vt:lpstr>Delaygram</vt:lpstr>
      <vt:lpstr>Delaygram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Delaygram</dc:title>
  <dc:creator>Meels,Rick R.S.A.</dc:creator>
  <cp:lastModifiedBy>Meels,Rick R.S.A.</cp:lastModifiedBy>
  <cp:revision>1</cp:revision>
  <dcterms:created xsi:type="dcterms:W3CDTF">2022-02-22T08:26:13Z</dcterms:created>
  <dcterms:modified xsi:type="dcterms:W3CDTF">2022-02-22T09:16:05Z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0x010100668617947398274B994B54F4B835D8D1</vt:lpwstr>
  </property>
</Properties>
</file>